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61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Predicting Tomorrow’s Rainfall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Data Science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Quang Nguyen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B2A34D-1497-C778-9BDF-031ACBAB025E}"/>
              </a:ext>
            </a:extLst>
          </p:cNvPr>
          <p:cNvSpPr/>
          <p:nvPr/>
        </p:nvSpPr>
        <p:spPr>
          <a:xfrm>
            <a:off x="12308440" y="7479586"/>
            <a:ext cx="232196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Challenge: Why Predict Rainfall?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Rainfall Impacts Everything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Agriculture, transport, daily life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5450919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Traditional Forecasts Limit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Often lack granularity and precision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1530906" y="5656898"/>
            <a:ext cx="4046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My Goal: Data-Driven Predictions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data to forecast rain probability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48" y="2924413"/>
            <a:ext cx="8683585" cy="23807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88485" y="946071"/>
            <a:ext cx="4197429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Data: What Did I Use?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9788485" y="2373154"/>
            <a:ext cx="4197429" cy="4910257"/>
          </a:xfrm>
          <a:prstGeom prst="roundRect">
            <a:avLst>
              <a:gd name="adj" fmla="val 18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6" name="Shape 2"/>
          <p:cNvSpPr/>
          <p:nvPr/>
        </p:nvSpPr>
        <p:spPr>
          <a:xfrm>
            <a:off x="9796105" y="2380774"/>
            <a:ext cx="4182189" cy="825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Text 3"/>
          <p:cNvSpPr/>
          <p:nvPr/>
        </p:nvSpPr>
        <p:spPr>
          <a:xfrm>
            <a:off x="9980176" y="2498884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2075081" y="2498884"/>
            <a:ext cx="171914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Australian historical weather records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9796105" y="3206353"/>
            <a:ext cx="4182189" cy="530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0" name="Text 6"/>
          <p:cNvSpPr/>
          <p:nvPr/>
        </p:nvSpPr>
        <p:spPr>
          <a:xfrm>
            <a:off x="9980176" y="3324463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Temperature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2075081" y="3324463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Min, Max, Avg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9796105" y="3737253"/>
            <a:ext cx="4182189" cy="5309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3" name="Text 9"/>
          <p:cNvSpPr/>
          <p:nvPr/>
        </p:nvSpPr>
        <p:spPr>
          <a:xfrm>
            <a:off x="9980176" y="3855363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Humidity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12075081" y="3855363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Morning, Afternoon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9796105" y="4268153"/>
            <a:ext cx="4182189" cy="825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6" name="Text 12"/>
          <p:cNvSpPr/>
          <p:nvPr/>
        </p:nvSpPr>
        <p:spPr>
          <a:xfrm>
            <a:off x="9980176" y="4386263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12075081" y="4386263"/>
            <a:ext cx="171914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Speed, Direction, Gust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9796105" y="5093732"/>
            <a:ext cx="4182189" cy="825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9" name="Text 15"/>
          <p:cNvSpPr/>
          <p:nvPr/>
        </p:nvSpPr>
        <p:spPr>
          <a:xfrm>
            <a:off x="9980176" y="5211842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Atmosphere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12075081" y="5211842"/>
            <a:ext cx="171914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Pressure, Cloud Cover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9796105" y="5919311"/>
            <a:ext cx="4182189" cy="530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2" name="Text 18"/>
          <p:cNvSpPr/>
          <p:nvPr/>
        </p:nvSpPr>
        <p:spPr>
          <a:xfrm>
            <a:off x="9980176" y="6037421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Rainfall</a:t>
            </a:r>
            <a:endParaRPr lang="en-US" sz="1450" dirty="0"/>
          </a:p>
        </p:txBody>
      </p:sp>
      <p:sp>
        <p:nvSpPr>
          <p:cNvPr id="23" name="Text 19"/>
          <p:cNvSpPr/>
          <p:nvPr/>
        </p:nvSpPr>
        <p:spPr>
          <a:xfrm>
            <a:off x="12075081" y="6037421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Today's, Yesterday's</a:t>
            </a:r>
            <a:endParaRPr lang="en-US" sz="1450" dirty="0"/>
          </a:p>
        </p:txBody>
      </p:sp>
      <p:sp>
        <p:nvSpPr>
          <p:cNvPr id="24" name="Shape 20"/>
          <p:cNvSpPr/>
          <p:nvPr/>
        </p:nvSpPr>
        <p:spPr>
          <a:xfrm>
            <a:off x="9796105" y="6450211"/>
            <a:ext cx="4182189" cy="825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5" name="Text 21"/>
          <p:cNvSpPr/>
          <p:nvPr/>
        </p:nvSpPr>
        <p:spPr>
          <a:xfrm>
            <a:off x="9980176" y="6568321"/>
            <a:ext cx="171914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Sunshine</a:t>
            </a:r>
            <a:endParaRPr lang="en-US" sz="1450" dirty="0"/>
          </a:p>
        </p:txBody>
      </p:sp>
      <p:sp>
        <p:nvSpPr>
          <p:cNvPr id="26" name="Text 22"/>
          <p:cNvSpPr/>
          <p:nvPr/>
        </p:nvSpPr>
        <p:spPr>
          <a:xfrm>
            <a:off x="12075081" y="6568321"/>
            <a:ext cx="171914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 of bright sunshine</a:t>
            </a:r>
            <a:endParaRPr lang="en-US" sz="14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5AAE8B-E327-7468-1930-DE1ACC668CEB}"/>
              </a:ext>
            </a:extLst>
          </p:cNvPr>
          <p:cNvSpPr/>
          <p:nvPr/>
        </p:nvSpPr>
        <p:spPr>
          <a:xfrm>
            <a:off x="12308440" y="7479586"/>
            <a:ext cx="232196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Approach: How Did I Build the Model?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Clean &amp; Prepare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missing values, normalize data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Selection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most important weather variables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Random Forest Model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learning for robust predictions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Tuning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parameters for peak accuracy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2A20B4-57BD-A20A-3D02-CBB493A80D1F}"/>
              </a:ext>
            </a:extLst>
          </p:cNvPr>
          <p:cNvSpPr/>
          <p:nvPr/>
        </p:nvSpPr>
        <p:spPr>
          <a:xfrm>
            <a:off x="12308440" y="7479586"/>
            <a:ext cx="232196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12388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the Model Works: Predicting Tomorrow's Rain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3464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Input: Today’s Weather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temperature, humidity, wind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cover, atmospheric pressure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3442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Process: Pattern Recognition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compares with historical patterns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16802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correlations and trends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3121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Output: Binary Prediction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"Yes" - Rain expected tomorrow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68034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"No" - Dry weather expected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02B51-5DE9-2B3A-F7BB-8C0D13E0B64B}"/>
              </a:ext>
            </a:extLst>
          </p:cNvPr>
          <p:cNvSpPr/>
          <p:nvPr/>
        </p:nvSpPr>
        <p:spPr>
          <a:xfrm>
            <a:off x="12308440" y="7479586"/>
            <a:ext cx="232196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40" y="1928973"/>
            <a:ext cx="5828872" cy="43716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2147173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Results: How Accurate Is Our Model?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3904893"/>
            <a:ext cx="57276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achieves an impressive 85% overall accuracy in predicting rain/no rain. The primary challenges lie in minimizing false alarms (predicting rain when it's dry) and reducing instances of missed rain (predicting dry when it actually rains). Further fine-tuning will address these specific error types.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BF69AA-6574-1395-BEC9-0DA6FC81CA26}"/>
              </a:ext>
            </a:extLst>
          </p:cNvPr>
          <p:cNvSpPr/>
          <p:nvPr/>
        </p:nvSpPr>
        <p:spPr>
          <a:xfrm>
            <a:off x="12308440" y="7479586"/>
            <a:ext cx="232196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Real-World Impact: What Does This Mean for You?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More Reliable Forecasts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4456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prediction accuracy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Better Planning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Aid farmers, commuters, businesses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460093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Expandable Potential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54456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to other weather events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6266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Takeaways: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3554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ML Boosts Rainfall Prediction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improvement over traditional methods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Multi-Feature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Leverages diverse weather data for accuracy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Empowering Decisions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smarter, data-driven planning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Crimson Pro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 Quang Nguyen</cp:lastModifiedBy>
  <cp:revision>2</cp:revision>
  <dcterms:created xsi:type="dcterms:W3CDTF">2025-06-01T14:02:03Z</dcterms:created>
  <dcterms:modified xsi:type="dcterms:W3CDTF">2025-06-01T14:06:18Z</dcterms:modified>
</cp:coreProperties>
</file>